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2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(10-15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6400800"/>
            <a:ext cx="7924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dirty="0"/>
              <a:t> International Conference on Recent Challenges In Business &amp; Management (ICRCBM-22)</a:t>
            </a:r>
            <a:endParaRPr lang="en-US" sz="1200" dirty="0"/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585" y="22860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3672D-C7C5-40D9-98B7-0FBB881D8B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1786" y="432998"/>
            <a:ext cx="2132964" cy="6583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6400800"/>
            <a:ext cx="8153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dirty="0"/>
              <a:t> International Conference on Recent Challenges In Business &amp; Management (ICRCBM-22)</a:t>
            </a:r>
            <a:endParaRPr lang="en-US" sz="1200" dirty="0"/>
          </a:p>
        </p:txBody>
      </p:sp>
      <p:pic>
        <p:nvPicPr>
          <p:cNvPr id="5" name="Picture 2" descr="D:\IFERP\iferp logo.png">
            <a:extLst>
              <a:ext uri="{FF2B5EF4-FFF2-40B4-BE49-F238E27FC236}">
                <a16:creationId xmlns:a16="http://schemas.microsoft.com/office/drawing/2014/main" id="{B44EDAAF-C43A-48DB-8141-58F1D6D4C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585" y="22860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169146-70BB-CCE5-C209-7656C54C2C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1786" y="432998"/>
            <a:ext cx="2132964" cy="6583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6427082"/>
            <a:ext cx="7620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dirty="0"/>
              <a:t> International Conference on Recent Challenges In Business &amp; Management (ICRCBM-22)</a:t>
            </a:r>
            <a:endParaRPr lang="en-US" sz="1200" dirty="0"/>
          </a:p>
        </p:txBody>
      </p:sp>
      <p:pic>
        <p:nvPicPr>
          <p:cNvPr id="5" name="Picture 2" descr="D:\IFERP\iferp logo.png">
            <a:extLst>
              <a:ext uri="{FF2B5EF4-FFF2-40B4-BE49-F238E27FC236}">
                <a16:creationId xmlns:a16="http://schemas.microsoft.com/office/drawing/2014/main" id="{F3CF1734-5F05-4623-9FBD-963CD0BFB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585" y="22860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4784E67-A67E-71C1-99A0-5D95485646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1786" y="432998"/>
            <a:ext cx="2132964" cy="6583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6412468"/>
            <a:ext cx="7620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dirty="0"/>
              <a:t> International Conference on Recent Challenges In Business &amp; Management (ICRCBM-22)</a:t>
            </a:r>
            <a:endParaRPr lang="en-US" sz="1200" dirty="0"/>
          </a:p>
        </p:txBody>
      </p:sp>
      <p:pic>
        <p:nvPicPr>
          <p:cNvPr id="5" name="Picture 2" descr="D:\IFERP\iferp logo.png">
            <a:extLst>
              <a:ext uri="{FF2B5EF4-FFF2-40B4-BE49-F238E27FC236}">
                <a16:creationId xmlns:a16="http://schemas.microsoft.com/office/drawing/2014/main" id="{B22576A2-A7E3-41F1-9D1F-8DACCA058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585" y="22860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C2EE77-DA8B-4120-6AA5-A396867613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1786" y="432998"/>
            <a:ext cx="2132964" cy="6583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6412468"/>
            <a:ext cx="77724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dirty="0"/>
              <a:t> International Conference on Recent Challenges In Business &amp; Management (ICRCBM-22)</a:t>
            </a:r>
            <a:endParaRPr lang="en-US" sz="1200" dirty="0"/>
          </a:p>
        </p:txBody>
      </p:sp>
      <p:pic>
        <p:nvPicPr>
          <p:cNvPr id="5" name="Picture 2" descr="D:\IFERP\iferp logo.png">
            <a:extLst>
              <a:ext uri="{FF2B5EF4-FFF2-40B4-BE49-F238E27FC236}">
                <a16:creationId xmlns:a16="http://schemas.microsoft.com/office/drawing/2014/main" id="{A154BBBC-EF16-45F1-952B-A9FFC8C4C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585" y="22860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9C9B212-3CA6-8A1E-625E-A40B0E6B8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1786" y="432998"/>
            <a:ext cx="2132964" cy="6583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6396335"/>
            <a:ext cx="76200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dirty="0"/>
              <a:t> International Conference on Recent Challenges In Business &amp; Management (ICRCBM-22)</a:t>
            </a:r>
            <a:endParaRPr lang="en-US" sz="1200" dirty="0"/>
          </a:p>
        </p:txBody>
      </p:sp>
      <p:pic>
        <p:nvPicPr>
          <p:cNvPr id="5" name="Picture 2" descr="D:\IFERP\iferp logo.png">
            <a:extLst>
              <a:ext uri="{FF2B5EF4-FFF2-40B4-BE49-F238E27FC236}">
                <a16:creationId xmlns:a16="http://schemas.microsoft.com/office/drawing/2014/main" id="{50DC08A4-108A-4716-A83E-B8A39EA3A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585" y="22860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CCEE3C-B98D-9F21-E501-5D4AEE5FAD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1786" y="432998"/>
            <a:ext cx="2132964" cy="6583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6412468"/>
            <a:ext cx="71628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200" dirty="0"/>
              <a:t> International Conference on Recent Challenges In Business &amp; Management (ICRCBM-22)</a:t>
            </a:r>
            <a:endParaRPr lang="en-US" sz="1200" dirty="0"/>
          </a:p>
        </p:txBody>
      </p:sp>
      <p:pic>
        <p:nvPicPr>
          <p:cNvPr id="7" name="Picture 2" descr="D:\IFERP\iferp logo.png">
            <a:extLst>
              <a:ext uri="{FF2B5EF4-FFF2-40B4-BE49-F238E27FC236}">
                <a16:creationId xmlns:a16="http://schemas.microsoft.com/office/drawing/2014/main" id="{96EFCF15-9BE0-49A8-ABA3-69E4D2CE5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585" y="228600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4797B5-4651-32B3-3B67-82E24D0B3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1786" y="432998"/>
            <a:ext cx="2132964" cy="6583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176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IT-Support</cp:lastModifiedBy>
  <cp:revision>23</cp:revision>
  <dcterms:created xsi:type="dcterms:W3CDTF">2017-12-21T10:51:09Z</dcterms:created>
  <dcterms:modified xsi:type="dcterms:W3CDTF">2022-07-19T06:24:41Z</dcterms:modified>
</cp:coreProperties>
</file>